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8" r:id="rId4"/>
    <p:sldId id="270" r:id="rId5"/>
    <p:sldId id="272" r:id="rId6"/>
    <p:sldId id="257" r:id="rId7"/>
    <p:sldId id="274" r:id="rId8"/>
    <p:sldId id="271" r:id="rId9"/>
    <p:sldId id="263" r:id="rId10"/>
    <p:sldId id="261" r:id="rId11"/>
    <p:sldId id="267" r:id="rId12"/>
    <p:sldId id="260" r:id="rId13"/>
    <p:sldId id="265" r:id="rId14"/>
    <p:sldId id="276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2F6941D-D52C-42E3-A76A-92DAEDD1E75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D305766-D8CF-48B9-B8FF-D73F3BE43F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2331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Возможности использования цифровых лабораторий «Экология» и «Биология» в профильном лагере «Юный эколог»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48872" cy="17526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 </a:t>
            </a:r>
            <a:r>
              <a:rPr lang="ru-RU" sz="2200" dirty="0" smtClean="0"/>
              <a:t>учитель географии, биологии</a:t>
            </a:r>
          </a:p>
          <a:p>
            <a:pPr algn="r"/>
            <a:r>
              <a:rPr lang="ru-RU" sz="2200" dirty="0" smtClean="0"/>
              <a:t>МАОУ « Ключевская СОШ», </a:t>
            </a:r>
          </a:p>
          <a:p>
            <a:pPr algn="r"/>
            <a:r>
              <a:rPr lang="ru-RU" sz="2200" dirty="0" err="1" smtClean="0"/>
              <a:t>Суксунский</a:t>
            </a:r>
            <a:r>
              <a:rPr lang="ru-RU" sz="2200" dirty="0" smtClean="0"/>
              <a:t> ГО</a:t>
            </a:r>
          </a:p>
          <a:p>
            <a:pPr algn="r"/>
            <a:r>
              <a:rPr lang="ru-RU" sz="2200" dirty="0" smtClean="0"/>
              <a:t>Бобина Светлана Сергеевна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71305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988840"/>
            <a:ext cx="3816424" cy="286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Знакомим  с оборудованием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Сергей\Desktop\IMG_0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4516616" cy="301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7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t="10362" r="-10" b="14816"/>
          <a:stretch/>
        </p:blipFill>
        <p:spPr bwMode="auto">
          <a:xfrm>
            <a:off x="683568" y="2420888"/>
            <a:ext cx="2787217" cy="167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лектронным микроскопом.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3" b="21594"/>
          <a:stretch/>
        </p:blipFill>
        <p:spPr bwMode="auto">
          <a:xfrm>
            <a:off x="5809078" y="2420888"/>
            <a:ext cx="2664296" cy="194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8" b="13878"/>
          <a:stretch/>
        </p:blipFill>
        <p:spPr bwMode="auto">
          <a:xfrm>
            <a:off x="611560" y="4694828"/>
            <a:ext cx="2591409" cy="1813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" t="8552" b="18732"/>
          <a:stretch/>
        </p:blipFill>
        <p:spPr bwMode="auto">
          <a:xfrm>
            <a:off x="5652120" y="4869160"/>
            <a:ext cx="2978213" cy="169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49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ергей\Desktop\телефон\Camera\IMG_20220603_1113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1965666" cy="26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02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материала для исследовательской работы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растительным миром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горы Городище (Кунгурская лесостепь)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Сергей\Desktop\телефон\Camera\IMG_20220603_1112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798" y="1988925"/>
            <a:ext cx="1512296" cy="201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ергей\Desktop\телефон\Camera\IMG_20220603_1123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870646"/>
            <a:ext cx="1988390" cy="26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Сергей\Desktop\телефон\Camera\IMG_20220603_1105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11831"/>
            <a:ext cx="3244244" cy="243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2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ергей\Desktop\телефон\Camera\IMG_20220602_100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20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профессией- ландшафтный дизайнер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клумб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8"/>
          <a:stretch/>
        </p:blipFill>
        <p:spPr bwMode="auto">
          <a:xfrm>
            <a:off x="5940152" y="2564904"/>
            <a:ext cx="2399146" cy="396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0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3"/>
            <a:ext cx="8229600" cy="3600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1.расширить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знания, полученные при изучении школьных предметов;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активное и ответственное отношение к окружающей среде;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3.развить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и коммуникативные способности;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4.приобрести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научного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исследования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повышение ИКТ –компетентности.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 деятельность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экологического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лагеря «Юный Эколог»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помогла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554" y="4509121"/>
            <a:ext cx="2901553" cy="217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226" y="5157192"/>
            <a:ext cx="2295976" cy="152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50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Прописная истина: для школьников качественное образование – реальная путевка в жизнь, а потому даже само название «Точка роста» определяет основные цели, задачи и содержание деятельности организуемого Центра. </a:t>
            </a:r>
          </a:p>
        </p:txBody>
      </p:sp>
    </p:spTree>
    <p:extLst>
      <p:ext uri="{BB962C8B-B14F-4D97-AF65-F5344CB8AC3E}">
        <p14:creationId xmlns:p14="http://schemas.microsoft.com/office/powerpoint/2010/main" val="84367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  2021-2022 учебный год, были проведены мероприятия  в «Точке Роста»</a:t>
            </a:r>
          </a:p>
          <a:p>
            <a:pPr marL="0" indent="0">
              <a:buNone/>
            </a:pPr>
            <a:r>
              <a:rPr lang="ru-RU" dirty="0" smtClean="0"/>
              <a:t>Открытие  центра «Точка Роста»</a:t>
            </a:r>
          </a:p>
          <a:p>
            <a:pPr marL="0" indent="0">
              <a:buNone/>
            </a:pPr>
            <a:r>
              <a:rPr lang="ru-RU" dirty="0" smtClean="0"/>
              <a:t>Интегрированные уроки для ребят</a:t>
            </a:r>
          </a:p>
          <a:p>
            <a:pPr marL="0" indent="0">
              <a:buNone/>
            </a:pPr>
            <a:r>
              <a:rPr lang="ru-RU" dirty="0" smtClean="0"/>
              <a:t> 3 Встречи с ребятами других школ района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РМО  учителей </a:t>
            </a:r>
            <a:r>
              <a:rPr lang="ru-RU" dirty="0"/>
              <a:t>ф</a:t>
            </a:r>
            <a:r>
              <a:rPr lang="ru-RU" dirty="0" smtClean="0"/>
              <a:t>изики, географии, биологии, информатики</a:t>
            </a:r>
          </a:p>
          <a:p>
            <a:pPr marL="0" indent="0">
              <a:buNone/>
            </a:pPr>
            <a:r>
              <a:rPr lang="ru-RU" dirty="0" smtClean="0"/>
              <a:t>Общешкольное родительское собрание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Основной </a:t>
            </a:r>
            <a:r>
              <a:rPr lang="ru-RU" sz="2000" dirty="0"/>
              <a:t>целью «Точки роста»  является формирование у обучающихся современных технологических и гуманитарных навыков по </a:t>
            </a:r>
            <a:r>
              <a:rPr lang="ru-RU" sz="2000" dirty="0" smtClean="0"/>
              <a:t>предметным областям</a:t>
            </a:r>
            <a:r>
              <a:rPr lang="ru-RU" sz="2000" dirty="0"/>
              <a:t>, а также внеурочной деятельности</a:t>
            </a:r>
            <a:r>
              <a:rPr lang="ru-RU" dirty="0"/>
              <a:t>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общеобразовательных школ современным  цифровым оборудованием является материальной базой реализации Федерального государственного образовательного стандарта.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открывает новые возможности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урочной и внеурочной, внеклассной деятельности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является неотъемлемым условием формирования высокотехнологичной среды школы, без которой сложно представить не только профильное обучение, но и современный образовательный процесс в целом.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учебного оборудования становится средством обеспечения этого взаимодействия, тем более в условиях обучения предмету на углублённом уровне, предполагаемом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профилизацией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8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39604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МАОУ «Ключевская СОШ»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Суксунский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 созданы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условия, для  развития  информационно - познавательной компетентности обучающихся в области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биологии: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природы, библиотека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экологическая тропа вокруг школы, школьный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дендрарий,  цифровая лаборатория «Точка Роста»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64904"/>
            <a:ext cx="5400600" cy="382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80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деятельность вне занятий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природоохранные акции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 экологических листовок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местными жителями об охране окружающей среды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экспериментальная работа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творчество, интерес, коммуникация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Юный эколог- это…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1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создание оптимальных условий  для  экологического развития личности  обучающегося  и ее успешной социализации через «погружение» в природную и культурную среду.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Знакомство  с профессиями, связанные с биологией и экологией;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2.Научить определять свои профильные и профессиональные предпочтения, через профессиональные пробы экологической направленности;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использования цифрового микроскопа и цифровых лабораторий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 экспериментальной и исследовательской деятельности.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июнь 2022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обучающиеся  8  класса,10 человек.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 лагерь «Юный эколог»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74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9007675"/>
              </p:ext>
            </p:extLst>
          </p:nvPr>
        </p:nvGraphicFramePr>
        <p:xfrm>
          <a:off x="430832" y="260648"/>
          <a:ext cx="8229600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 профессиями, связанными с экологий и биологией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оборудованием цифровых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лабораторий «Экология» « Биология»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экскурсии, 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благоустройство школьной 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территории- посадка цветов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экспериментальная деятельность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видеомонтаж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01" y="2464668"/>
            <a:ext cx="1994850" cy="266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143" y="3850427"/>
            <a:ext cx="1963489" cy="262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Сергей\Desktop\телефон\Camera\IMG_20220603_1134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36912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41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Мультидатчик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биологии с 5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встроенными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датчиками: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влажности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 освещенности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рН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температуры от –20 до +140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⁰С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Датчик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температуры окружающей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от –20 до +40 ⁰С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лаборатория «Биология»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знакомимся, изучаем,  рассматриваем, экспериментируем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452259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5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2952328" cy="393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Ставим эксперименты и проводим опыты для ребят из других лагерей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08920"/>
            <a:ext cx="302433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39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273</TotalTime>
  <Words>508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 Возможности использования цифровых лабораторий «Экология» и «Биология» в профильном лагере «Юный эколог»</vt:lpstr>
      <vt:lpstr>   Основной целью «Точки роста»  является формирование у обучающихся современных технологических и гуманитарных навыков по предметным областям, а также внеурочной деятельности.  </vt:lpstr>
      <vt:lpstr>Презентация PowerPoint</vt:lpstr>
      <vt:lpstr>Презентация PowerPoint</vt:lpstr>
      <vt:lpstr>Юный эколог- это…</vt:lpstr>
      <vt:lpstr>Профильный лагерь «Юный эколог»</vt:lpstr>
      <vt:lpstr>Презентация PowerPoint</vt:lpstr>
      <vt:lpstr> Цифровая лаборатория «Биология»  знакомимся, изучаем,  рассматриваем, экспериментируем</vt:lpstr>
      <vt:lpstr> Ставим эксперименты и проводим опыты для ребят из других лагерей </vt:lpstr>
      <vt:lpstr>Знакомим  с оборудованием</vt:lpstr>
      <vt:lpstr>Работа с электронным микроскопом.</vt:lpstr>
      <vt:lpstr> Сбор материала для исследовательской работы  Знакомство с растительным миром  горы Городище (Кунгурская лесостепь)</vt:lpstr>
      <vt:lpstr> Знакомство с профессией- ландшафтный дизайнер Оформление клумб </vt:lpstr>
      <vt:lpstr> научно-исследовательская деятельность  на базе экологического лагеря «Юный Эколог» помогла  обучающимся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использования цифровых лабораторий «Экология» и «Биология» в профильном лагере «Юный эколог»</dc:title>
  <dc:creator>Сергей</dc:creator>
  <cp:lastModifiedBy>Сергей</cp:lastModifiedBy>
  <cp:revision>25</cp:revision>
  <dcterms:created xsi:type="dcterms:W3CDTF">2022-08-23T18:42:12Z</dcterms:created>
  <dcterms:modified xsi:type="dcterms:W3CDTF">2022-10-14T01:00:12Z</dcterms:modified>
</cp:coreProperties>
</file>